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8BF-37A5-428B-B082-E5D0F7E4D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E70E3-B835-45CD-A258-B92DB7B77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CA0AE-A775-4ACE-9A6F-AEF25BA5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70149-AD20-4D1C-BCAB-E2B263B66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84ED-1CDD-4975-ACAA-A46C81A2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7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7E27-8FC8-4B55-B29A-24D7FF8E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19CEF-A6E2-480F-A1DF-ABA6DE919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E6AE7-98B4-4CE0-899F-20506AFA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AE5F4-1692-4CE5-8C6F-3AFB213B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D5490-416B-4C5C-982A-A4F0768A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8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21285-EAC4-41F0-A004-8A249650C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B9620-6F09-49C3-81F9-3BE687341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9D6E7-8236-42C7-9F05-836ABDD1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0775E-86BA-4F6A-AAE6-52C49323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C3423-9E9F-4D00-8388-74FE5B3F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5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1A96-68EF-4E6C-B9F7-ACFBA286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2D8C2-8D5E-4585-95D7-1227F8CF7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BAE82-9FBB-42A2-A403-FDFD467B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562BF-5149-499A-B709-D98409A4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37A40-D85B-4A19-93E8-453FF0A8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8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02C43-86EF-4C8A-8A00-77901FFF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DBD0-CB9E-45A9-A288-A2C979E68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686D-D09B-4227-A1B4-8EE85741B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7B8BB-263F-468B-8AEA-F7CE0FAE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FF1E5-65C0-4D98-B22B-CD1B1F5E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25BC-F69A-4661-999C-D015635C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B9E58-781F-483B-9F6E-D0CF84137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F790B-A996-483D-8428-2521CE14E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E9CCE-055A-4619-B867-3E5502D6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177C9-F001-4D2B-B0E6-221FD8F2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2D098-970B-455C-85C2-989730BC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31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BABCD-858B-4920-8BB3-0044BF3B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AD428-0FE8-4C48-835E-2ED665EBE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19377-65A6-41EF-B1C5-62AEF8DFF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235FF-0ACC-4460-BE05-36F1029EC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E7AE1-603C-456A-85C0-B2F3FBFC3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9B2D72-4424-43BA-80EC-6E9DCE43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CDADA-7EC8-4FE5-BD5C-D424D87B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C03BD-B6CE-49EA-A5DF-4A386B73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6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2A3C-EEE6-4EFF-B3F8-8F3AEA682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0F152E-84D0-482C-8DBF-7CF5195F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2A859-0C99-40AB-842A-52BBAD48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F9C21-E244-4F65-A07C-2F1E0C6D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47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B6701D-A2EC-4F13-A8A0-DFA10832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0EB33-2228-4DBD-AA22-9C4906F1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FE669-B442-49E3-8EA3-B0B1E83D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1761-6B5C-464C-8AB6-94121D30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312F-25B7-45A9-8114-8BDD07EDC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1EB8E-1582-49DD-8F9E-78C25519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A3FF3-E655-4FA7-B14F-BDD01C58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FCF10-1C18-4600-BC70-28485169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FFFEA-A7A2-4250-9AB4-1750B811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04CF-33DE-452C-BF2D-31CD64980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288087-A774-46FE-ADFE-F16AA5B7DD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4AF73-0570-4220-9122-A49CED9ED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43F43-EF11-4832-8032-F2624CB7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259BA-64F0-44E7-96BC-7F437EB73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CC283-4FDA-4ED4-9E0C-2A3AF968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1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6E35C-AF5D-40CC-BF1C-6C6CCC25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4AD44-9DB9-4C82-BC7B-613351D5B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DA072-38CC-458B-A08C-747C1E03D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C0CED-2FF8-4461-AA87-778D7F79484C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D8E40-6D7F-4BE8-BAFA-4E18C4021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7D481-DCE5-4A10-A2A8-DB4D2CEA4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5A1A-8E52-4FDE-9926-489CE3C0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7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AABBFF-A2E5-445D-9DF8-D088B21E4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054" y="110164"/>
            <a:ext cx="6413157" cy="673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9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51BA96-0E76-4B04-955F-6AB04E139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24" y="266756"/>
            <a:ext cx="5658795" cy="617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1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8AE1B5-EF91-4AE3-9376-6CE2C979F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38" y="196567"/>
            <a:ext cx="9082216" cy="649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7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Oakley</dc:creator>
  <cp:lastModifiedBy>Andrew Oakley</cp:lastModifiedBy>
  <cp:revision>2</cp:revision>
  <dcterms:created xsi:type="dcterms:W3CDTF">2017-11-24T23:12:41Z</dcterms:created>
  <dcterms:modified xsi:type="dcterms:W3CDTF">2017-11-24T23:26:10Z</dcterms:modified>
</cp:coreProperties>
</file>